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42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5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94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3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7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31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29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88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17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91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9984-4072-4FC8-8E03-CF1CCA082B6A}" type="datetimeFigureOut">
              <a:rPr lang="en-IN" smtClean="0"/>
              <a:t>25-08-2020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E9261-9910-4A55-BD92-D6429CD5E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6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3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7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3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2020-08-25T06:17:02Z</dcterms:created>
  <dcterms:modified xsi:type="dcterms:W3CDTF">2020-08-25T06:55:13Z</dcterms:modified>
</cp:coreProperties>
</file>